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81" r:id="rId3"/>
    <p:sldId id="273" r:id="rId4"/>
    <p:sldId id="272" r:id="rId5"/>
    <p:sldId id="256" r:id="rId6"/>
    <p:sldId id="284" r:id="rId7"/>
    <p:sldId id="257" r:id="rId8"/>
    <p:sldId id="258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9" r:id="rId18"/>
    <p:sldId id="283" r:id="rId19"/>
    <p:sldId id="271" r:id="rId20"/>
    <p:sldId id="270" r:id="rId21"/>
    <p:sldId id="277" r:id="rId22"/>
    <p:sldId id="275" r:id="rId23"/>
    <p:sldId id="282" r:id="rId24"/>
    <p:sldId id="276" r:id="rId25"/>
    <p:sldId id="278" r:id="rId26"/>
    <p:sldId id="2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723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672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741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5662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174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437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64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951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755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008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155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2EEE0-2063-4679-A6DA-2D3AD6691223}" type="datetimeFigureOut">
              <a:rPr lang="en-US" smtClean="0"/>
              <a:t>9/7/2020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AA761-D53D-4DA7-AECC-9956E2B54A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086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2746" y="0"/>
            <a:ext cx="955505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3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b="1" dirty="0" smtClean="0"/>
              <a:t>Mrs. Swati </a:t>
            </a:r>
            <a:r>
              <a:rPr lang="en-US" sz="4400" b="1" dirty="0" err="1" smtClean="0"/>
              <a:t>Parab</a:t>
            </a:r>
            <a:endParaRPr lang="en-US" sz="4400" b="1" dirty="0" smtClean="0"/>
          </a:p>
          <a:p>
            <a:pPr marL="0" indent="0" algn="ctr">
              <a:buNone/>
            </a:pPr>
            <a:r>
              <a:rPr lang="en-US" sz="4400" b="1" dirty="0" smtClean="0"/>
              <a:t>M.S.W. –Family and Child Welfare, Diploma in Counseling, Parent and Child Expert Coach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70129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433"/>
            <a:ext cx="12192000" cy="6844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37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4121834" y="1690688"/>
            <a:ext cx="3418449" cy="4625706"/>
          </a:xfrm>
          <a:prstGeom prst="rect">
            <a:avLst/>
          </a:prstGeo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540283" y="1690688"/>
            <a:ext cx="3813517" cy="46257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690688"/>
            <a:ext cx="3283634" cy="4625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8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smtClean="0"/>
              <a:t>ICON PRATISHTHAN AWARD HOLDER FOR BEST MENTAL HEALTH PRACTITIONER</a:t>
            </a:r>
            <a:endParaRPr lang="en-US" sz="3200" b="1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9"/>
            <a:ext cx="5181600" cy="4613130"/>
          </a:xfrm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690688"/>
            <a:ext cx="5181600" cy="448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71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12</a:t>
            </a:r>
            <a:r>
              <a:rPr lang="en-US" baseline="30000" dirty="0" smtClean="0"/>
              <a:t>TH</a:t>
            </a:r>
            <a:r>
              <a:rPr lang="en-US" dirty="0" smtClean="0"/>
              <a:t> STANDARD STUDENTS- LAST TIME FOCUS AND REVISION TECHNIQUES </a:t>
            </a:r>
            <a:r>
              <a:rPr lang="en-US" smtClean="0"/>
              <a:t>ON SAAM…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8892" y="1825625"/>
            <a:ext cx="941421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07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PERSONALITY DEVELOPMENT SEMINAR FOR NURSING STUDENTS (FY AND SY) AT KHARGHAR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81439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</a:t>
            </a:r>
            <a:r>
              <a:rPr lang="en-US" baseline="30000" dirty="0" smtClean="0"/>
              <a:t>TH</a:t>
            </a:r>
            <a:r>
              <a:rPr lang="en-US" dirty="0" smtClean="0"/>
              <a:t> STANDARD STUDENTS SEMINAR FOR PAPER WRITING SKILLS….. AT KHARGHAR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73" y="1842655"/>
            <a:ext cx="6677891" cy="4821381"/>
          </a:xfrm>
        </p:spPr>
      </p:pic>
    </p:spTree>
    <p:extLst>
      <p:ext uri="{BB962C8B-B14F-4D97-AF65-F5344CB8AC3E}">
        <p14:creationId xmlns:p14="http://schemas.microsoft.com/office/powerpoint/2010/main" val="106958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365124"/>
            <a:ext cx="10622279" cy="6492875"/>
          </a:xfrm>
        </p:spPr>
      </p:pic>
    </p:spTree>
    <p:extLst>
      <p:ext uri="{BB962C8B-B14F-4D97-AF65-F5344CB8AC3E}">
        <p14:creationId xmlns:p14="http://schemas.microsoft.com/office/powerpoint/2010/main" val="188032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COLLEGE OF COMMERCE AND SCIENCE: ANGER MANAGEMENT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543969"/>
            <a:ext cx="5181600" cy="291465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295489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NSS STUDENT CAMP, GAME SESSION ON PERSONALITY DEVELOPMENT AT SHANTIVAN, PANVEL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83" y="2505075"/>
            <a:ext cx="4921196" cy="3684588"/>
          </a:xfrm>
        </p:spPr>
      </p:pic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02" y="2505075"/>
            <a:ext cx="4912784" cy="3684588"/>
          </a:xfrm>
        </p:spPr>
      </p:pic>
    </p:spTree>
    <p:extLst>
      <p:ext uri="{BB962C8B-B14F-4D97-AF65-F5344CB8AC3E}">
        <p14:creationId xmlns:p14="http://schemas.microsoft.com/office/powerpoint/2010/main" val="1062615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CSR DEPARTMENT 1 YEAR PROJECT FOR STUDENT DEVELOPMENT, TEACHERS TRAINING AND PARENTING WORKSHOPS AT ROHA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9" y="2505075"/>
            <a:ext cx="4912784" cy="36845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02" y="2505075"/>
            <a:ext cx="4912784" cy="3684588"/>
          </a:xfrm>
        </p:spPr>
      </p:pic>
    </p:spTree>
    <p:extLst>
      <p:ext uri="{BB962C8B-B14F-4D97-AF65-F5344CB8AC3E}">
        <p14:creationId xmlns:p14="http://schemas.microsoft.com/office/powerpoint/2010/main" val="112648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/>
              <a:t>CSR DEPARTMENT 1 YEAR PROJECT FOR STUDENT DEVELOPMENT, TEACHERS TRAINING AND PARENTING WORKSHOPS AT ROHA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9" y="2505075"/>
            <a:ext cx="4912784" cy="36845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02" y="2505075"/>
            <a:ext cx="4912784" cy="3684588"/>
          </a:xfrm>
        </p:spPr>
      </p:pic>
    </p:spTree>
    <p:extLst>
      <p:ext uri="{BB962C8B-B14F-4D97-AF65-F5344CB8AC3E}">
        <p14:creationId xmlns:p14="http://schemas.microsoft.com/office/powerpoint/2010/main" val="307141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PARENTING SEMINARS AT ANGELS PARADISE PRE SCHOOL</a:t>
            </a:r>
            <a:endParaRPr lang="en-US" b="1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27267"/>
            <a:ext cx="5157787" cy="3440203"/>
          </a:xfrm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4139" y="2505075"/>
            <a:ext cx="4739309" cy="3684588"/>
          </a:xfrm>
        </p:spPr>
      </p:pic>
    </p:spTree>
    <p:extLst>
      <p:ext uri="{BB962C8B-B14F-4D97-AF65-F5344CB8AC3E}">
        <p14:creationId xmlns:p14="http://schemas.microsoft.com/office/powerpoint/2010/main" val="350589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 SKILLS AND MEMORY TECHNIQUES AT POTE TUTORIAL, KALYAN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28778"/>
            <a:ext cx="5157787" cy="3437181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628778"/>
            <a:ext cx="5183188" cy="3437181"/>
          </a:xfrm>
        </p:spPr>
      </p:pic>
    </p:spTree>
    <p:extLst>
      <p:ext uri="{BB962C8B-B14F-4D97-AF65-F5344CB8AC3E}">
        <p14:creationId xmlns:p14="http://schemas.microsoft.com/office/powerpoint/2010/main" val="127622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TALK WITH THE CHILDREN AT KIDZEE – PRE SCHOOL, DOMBIVLI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631413"/>
            <a:ext cx="5157787" cy="3431912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02" y="2505075"/>
            <a:ext cx="4912784" cy="3684588"/>
          </a:xfrm>
        </p:spPr>
      </p:pic>
    </p:spTree>
    <p:extLst>
      <p:ext uri="{BB962C8B-B14F-4D97-AF65-F5344CB8AC3E}">
        <p14:creationId xmlns:p14="http://schemas.microsoft.com/office/powerpoint/2010/main" val="340121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TEACHERS TRAINING PROGRAMME AT ROHA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9" y="2505075"/>
            <a:ext cx="4912784" cy="3684588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402" y="2505075"/>
            <a:ext cx="4912784" cy="3684588"/>
          </a:xfrm>
        </p:spPr>
      </p:pic>
    </p:spTree>
    <p:extLst>
      <p:ext uri="{BB962C8B-B14F-4D97-AF65-F5344CB8AC3E}">
        <p14:creationId xmlns:p14="http://schemas.microsoft.com/office/powerpoint/2010/main" val="7422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TEACHERS TRAINING PROGRAMME AT ROHA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62289" y="1690688"/>
            <a:ext cx="10203694" cy="4498975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399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PARENTING SEMINAR AT NAVYUG SAHKARI PATPEDHI, MULUND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9788" y="2628107"/>
            <a:ext cx="5157787" cy="3438524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www.youniquecouncil.com/Youniqueimages/IMG_878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619640"/>
            <a:ext cx="5183188" cy="3455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605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PARENTING SEMINAR AT NAVYUG SAHKARI PATPEDHI, MULUND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http://www.youniquecouncil.com/Youniqueimages/IMG_88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1690688"/>
            <a:ext cx="5157787" cy="437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youniquecouncil.com/Youniqueimages/IMG_877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681163"/>
            <a:ext cx="5183188" cy="438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90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14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NSS CAMP AT PANVEL SECOND BATCH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084791" y="2553669"/>
            <a:ext cx="4912784" cy="3585113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6893" y="2505073"/>
            <a:ext cx="4913802" cy="3682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86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PARENT ASSOCIATION SESSIONS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9788" y="1690688"/>
            <a:ext cx="5157787" cy="4498975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72200" y="1690688"/>
            <a:ext cx="5183188" cy="449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78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ARTICLES PUBLISHED IN SARAWATI HIGH SCHOOL AND MODEL COLLEGE ANNUAL MAGAZINE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WIN YOUR OWN CHILDREN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39788" y="2505075"/>
            <a:ext cx="5157787" cy="3684588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45498" y="1880315"/>
            <a:ext cx="4709889" cy="624760"/>
          </a:xfrm>
        </p:spPr>
        <p:txBody>
          <a:bodyPr>
            <a:normAutofit fontScale="25000" lnSpcReduction="20000"/>
          </a:bodyPr>
          <a:lstStyle/>
          <a:p>
            <a:endParaRPr lang="en-US" dirty="0" smtClean="0"/>
          </a:p>
          <a:p>
            <a:endParaRPr lang="en-US" dirty="0"/>
          </a:p>
          <a:p>
            <a:r>
              <a:rPr lang="en-US" sz="9600" dirty="0" smtClean="0"/>
              <a:t>ADOLESCENT ……….A LIFE STAGE</a:t>
            </a:r>
            <a:endParaRPr lang="en-US" sz="9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645499" y="2505075"/>
            <a:ext cx="4709889" cy="368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13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>
          <a:xfrm>
            <a:off x="0" y="140678"/>
            <a:ext cx="12192000" cy="604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6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                                            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                              </a:t>
            </a:r>
            <a:r>
              <a:rPr lang="en-US" sz="4400" dirty="0" smtClean="0"/>
              <a:t>THANK YOU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270198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209</Words>
  <Application>Microsoft Office PowerPoint</Application>
  <PresentationFormat>Widescreen</PresentationFormat>
  <Paragraphs>28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ICON PRATISHTHAN AWARD HOLDER FOR BEST MENTAL HEALTH PRACTITIONER</vt:lpstr>
      <vt:lpstr>12TH STANDARD STUDENTS- LAST TIME FOCUS AND REVISION TECHNIQUES ON SAAM…</vt:lpstr>
      <vt:lpstr>PERSONALITY DEVELOPMENT SEMINAR FOR NURSING STUDENTS (FY AND SY) AT KHARGHAR</vt:lpstr>
      <vt:lpstr>10TH STANDARD STUDENTS SEMINAR FOR PAPER WRITING SKILLS….. AT KHARGHAR</vt:lpstr>
      <vt:lpstr>PowerPoint Presentation</vt:lpstr>
      <vt:lpstr>MODEL COLLEGE OF COMMERCE AND SCIENCE: ANGER MANAGEMENT</vt:lpstr>
      <vt:lpstr>NSS STUDENT CAMP, GAME SESSION ON PERSONALITY DEVELOPMENT AT SHANTIVAN, PANVEL</vt:lpstr>
      <vt:lpstr>CSR DEPARTMENT 1 YEAR PROJECT FOR STUDENT DEVELOPMENT, TEACHERS TRAINING AND PARENTING WORKSHOPS AT ROHA</vt:lpstr>
      <vt:lpstr>CSR DEPARTMENT 1 YEAR PROJECT FOR STUDENT DEVELOPMENT, TEACHERS TRAINING AND PARENTING WORKSHOPS AT ROHA</vt:lpstr>
      <vt:lpstr>PARENTING SEMINARS AT ANGELS PARADISE PRE SCHOOL</vt:lpstr>
      <vt:lpstr>STUDY SKILLS AND MEMORY TECHNIQUES AT POTE TUTORIAL, KALYAN</vt:lpstr>
      <vt:lpstr>HOW TO TALK WITH THE CHILDREN AT KIDZEE – PRE SCHOOL, DOMBIVLI</vt:lpstr>
      <vt:lpstr>TEACHERS TRAINING PROGRAMME AT ROHA</vt:lpstr>
      <vt:lpstr>TEACHERS TRAINING PROGRAMME AT ROHA</vt:lpstr>
      <vt:lpstr>PARENTING SEMINAR AT NAVYUG SAHKARI PATPEDHI, MULUND</vt:lpstr>
      <vt:lpstr>PARENTING SEMINAR AT NAVYUG SAHKARI PATPEDHI, MULUND</vt:lpstr>
      <vt:lpstr>PowerPoint Presentation</vt:lpstr>
      <vt:lpstr>NSS CAMP AT PANVEL SECOND BATCH</vt:lpstr>
      <vt:lpstr>PARENT ASSOCIATION SESSIONS</vt:lpstr>
      <vt:lpstr>ARTICLES PUBLISHED IN SARAWATI HIGH SCHOOL AND MODEL COLLEGE ANNUAL MAGAZINE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65</cp:revision>
  <dcterms:created xsi:type="dcterms:W3CDTF">2020-07-02T11:30:30Z</dcterms:created>
  <dcterms:modified xsi:type="dcterms:W3CDTF">2020-09-07T12:00:22Z</dcterms:modified>
</cp:coreProperties>
</file>